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302" r:id="rId10"/>
    <p:sldId id="378" r:id="rId11"/>
    <p:sldId id="379" r:id="rId12"/>
    <p:sldId id="299" r:id="rId13"/>
    <p:sldId id="286" r:id="rId14"/>
    <p:sldId id="303" r:id="rId15"/>
    <p:sldId id="319" r:id="rId16"/>
    <p:sldId id="281" r:id="rId17"/>
    <p:sldId id="405" r:id="rId18"/>
    <p:sldId id="407" r:id="rId19"/>
    <p:sldId id="406" r:id="rId20"/>
    <p:sldId id="523" r:id="rId21"/>
    <p:sldId id="524" r:id="rId22"/>
    <p:sldId id="27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3CCA89-77AA-4CDC-A9FD-5BDD752D270E}" v="6" dt="2026-06-02T09:20:48.3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7" d="100"/>
          <a:sy n="87" d="100"/>
        </p:scale>
        <p:origin x="10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02T09:21:40.629" v="354" actId="1076"/>
      <pc:docMkLst>
        <pc:docMk/>
      </pc:docMkLst>
      <pc:sldChg chg="addAnim delAnim modAnim">
        <pc:chgData name="Glen Jones" userId="e846aaca-4b24-4b13-b0d0-f2308e16b284" providerId="ADAL" clId="{ED47ACC3-9597-4D89-A1DC-43CF280EF274}" dt="2026-06-02T09:20:07.774" v="348"/>
        <pc:sldMkLst>
          <pc:docMk/>
          <pc:sldMk cId="202694735" sldId="378"/>
        </pc:sldMkLst>
      </pc:sldChg>
      <pc:sldChg chg="modAnim">
        <pc:chgData name="Glen Jones" userId="e846aaca-4b24-4b13-b0d0-f2308e16b284" providerId="ADAL" clId="{ED47ACC3-9597-4D89-A1DC-43CF280EF274}" dt="2026-06-02T09:20:48.362" v="351"/>
        <pc:sldMkLst>
          <pc:docMk/>
          <pc:sldMk cId="777946375" sldId="379"/>
        </pc:sldMkLst>
      </pc:sldChg>
      <pc:sldChg chg="delSp modSp mod">
        <pc:chgData name="Glen Jones" userId="e846aaca-4b24-4b13-b0d0-f2308e16b284" providerId="ADAL" clId="{ED47ACC3-9597-4D89-A1DC-43CF280EF274}" dt="2026-06-02T09:21:40.629" v="354" actId="107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02T09:21:40.629" v="354" actId="1076"/>
          <ac:spMkLst>
            <pc:docMk/>
            <pc:sldMk cId="1531151529" sldId="407"/>
            <ac:spMk id="8" creationId="{B3C61B70-E1E0-AB60-6C20-634CDE2ADC3D}"/>
          </ac:spMkLst>
        </pc:spChg>
        <pc:spChg chg="del">
          <ac:chgData name="Glen Jones" userId="e846aaca-4b24-4b13-b0d0-f2308e16b284" providerId="ADAL" clId="{ED47ACC3-9597-4D89-A1DC-43CF280EF274}" dt="2026-06-02T09:21:33.332" v="353" actId="478"/>
          <ac:spMkLst>
            <pc:docMk/>
            <pc:sldMk cId="1531151529" sldId="407"/>
            <ac:spMk id="22" creationId="{DD1D238B-DFBC-5904-6BF3-0C37BA7C08ED}"/>
          </ac:spMkLst>
        </pc:spChg>
      </pc:sldChg>
      <pc:sldChg chg="modSp mod modAnim">
        <pc:chgData name="Glen Jones" userId="e846aaca-4b24-4b13-b0d0-f2308e16b284" providerId="ADAL" clId="{ED47ACC3-9597-4D89-A1DC-43CF280EF274}" dt="2026-06-02T09:19:09.082" v="344"/>
        <pc:sldMkLst>
          <pc:docMk/>
          <pc:sldMk cId="2004214985" sldId="54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nonviolent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= not using force or harm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0575"/>
            <a:ext cx="11338560" cy="54483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906660"/>
            <a:ext cx="7639291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“non” means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in Latin.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Non sequitur is a famous phrase and means "it does not follow“.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used to describe a statement that does not logically follow from the previous statement.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2E36A-B72B-F8FB-4A72-C1FD52E5A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9E1F1C51-F6AE-8BAE-089A-0F6923F46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5DB3A-BDE9-2E85-E8F6-D24C26F4E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0575"/>
            <a:ext cx="11338560" cy="54483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899966-6CEA-6258-B356-85FDB9A726EF}"/>
              </a:ext>
            </a:extLst>
          </p:cNvPr>
          <p:cNvSpPr txBox="1"/>
          <p:nvPr/>
        </p:nvSpPr>
        <p:spPr>
          <a:xfrm>
            <a:off x="1190625" y="1368323"/>
            <a:ext cx="10748826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Non sequitur examples: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Conversation Example: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Person A: "I love reading books."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Person B: "Did you know it's supposed to rain tomorrow?"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Humorous Example: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 read about how to stay healthy. Did you know penguins can't fly?"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Logical Example: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She drives a red car. Therefore, she must be a great cook.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3B598E7-B6E7-614F-BDBF-FED95563B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102" y="1416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94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EC60018-D93B-595B-FBC8-E2E4D7045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29784"/>
            <a:ext cx="11211358" cy="626588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 non-profit charity.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8287" y="1830314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non-</a:t>
            </a:r>
            <a:r>
              <a:rPr lang="en-GB" sz="8000" dirty="0">
                <a:solidFill>
                  <a:schemeClr val="bg1"/>
                </a:solidFill>
              </a:rPr>
              <a:t>profit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AA5CCD-3307-623A-593D-72EC982953A4}"/>
              </a:ext>
            </a:extLst>
          </p:cNvPr>
          <p:cNvSpPr txBox="1"/>
          <p:nvPr/>
        </p:nvSpPr>
        <p:spPr>
          <a:xfrm>
            <a:off x="4868091" y="4366713"/>
            <a:ext cx="6304407" cy="203132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A non‑profit is an organisation that operates to serve a social, educational, or charitable purpose rather than to make a profit.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Charity, social enterprise, voluntary organisation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317439D8-EA44-87CD-F2A0-FC8D7E91F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0" y="344774"/>
            <a:ext cx="11286309" cy="628087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Her performance was nondescript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6178" y="232500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587930" y="2531856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non</a:t>
            </a:r>
            <a:r>
              <a:rPr lang="en-GB" sz="8000" dirty="0">
                <a:solidFill>
                  <a:schemeClr val="bg1"/>
                </a:solidFill>
              </a:rPr>
              <a:t>descript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15989E-273F-45F5-409B-BA00A3FD24BF}"/>
              </a:ext>
            </a:extLst>
          </p:cNvPr>
          <p:cNvSpPr txBox="1"/>
          <p:nvPr/>
        </p:nvSpPr>
        <p:spPr>
          <a:xfrm>
            <a:off x="4586992" y="4494036"/>
            <a:ext cx="6810360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Nondescript describes something (or someone) that lacks distinctive or interesting features.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Unremarkable, indistinct, ordinary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C9640E4-2E37-3DF5-38F4-7AD2081A8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29785"/>
            <a:ext cx="10918756" cy="6340838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loves to read nonfiction books.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756" y="1661879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803534" y="2896264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non</a:t>
            </a:r>
            <a:r>
              <a:rPr lang="en-GB" sz="8000" dirty="0">
                <a:solidFill>
                  <a:schemeClr val="bg1"/>
                </a:solidFill>
              </a:rPr>
              <a:t>fiction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596B6F-FDC6-EE53-8CEF-87B01B12B07B}"/>
              </a:ext>
            </a:extLst>
          </p:cNvPr>
          <p:cNvSpPr txBox="1"/>
          <p:nvPr/>
        </p:nvSpPr>
        <p:spPr>
          <a:xfrm>
            <a:off x="4485929" y="4576925"/>
            <a:ext cx="6601160" cy="175432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Nonfiction refers to writing based on facts, real events, and real people, rather than invented stories.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Factual, documentary, true account, real-life narrative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65AD6B6-F6F7-2DF5-FC12-1FB2C5C07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49705"/>
            <a:ext cx="10903132" cy="59810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knew that this was nonsense.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838702" y="2532692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non</a:t>
            </a:r>
            <a:r>
              <a:rPr lang="en-GB" sz="8000" dirty="0">
                <a:solidFill>
                  <a:schemeClr val="bg1"/>
                </a:solidFill>
              </a:rPr>
              <a:t>sense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20D092-94CB-11A5-25A9-AB8DF2A1CC5A}"/>
              </a:ext>
            </a:extLst>
          </p:cNvPr>
          <p:cNvSpPr txBox="1"/>
          <p:nvPr/>
        </p:nvSpPr>
        <p:spPr>
          <a:xfrm>
            <a:off x="1139117" y="4528400"/>
            <a:ext cx="7399962" cy="175432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Nonsense refers to speech, writing, or ideas that have no clear meaning, are illogical, or are foolish.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Rubbish, gibberish</a:t>
            </a:r>
            <a:r>
              <a:rPr lang="en-GB">
                <a:solidFill>
                  <a:schemeClr val="bg1"/>
                </a:solidFill>
              </a:rPr>
              <a:t>, foolishness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nonstop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8401284" y="41355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stop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051560" y="429764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8401284" y="51041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stop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688702" y="41264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nonstop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5723258" y="41355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7846688" y="42976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5723258" y="51351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946718" y="180510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nonverbal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word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nonverbal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D8030-6CEF-4DE2-01C9-E4C842349328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386C872-96C3-B1E0-C877-EF9A90CDE28C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62D6A1-736C-96B3-1B7B-A6BB0EFFCE41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related to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619466" y="22157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nonviolent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6898837" y="4226752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viol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208688" y="4223622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8595669" y="434514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3710179" y="440103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6937824" y="5146588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force or harm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1347321" y="42298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nonviolent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208688" y="5194959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4775761" y="4217279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4818971" y="5185875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6374798" y="43577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nonuniform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7238977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uni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A8CEE30-C227-423B-DB38-FB6A782ECB19}"/>
              </a:ext>
            </a:extLst>
          </p:cNvPr>
          <p:cNvSpPr txBox="1">
            <a:spLocks/>
          </p:cNvSpPr>
          <p:nvPr/>
        </p:nvSpPr>
        <p:spPr>
          <a:xfrm>
            <a:off x="9796094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form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5D6B474-06B8-8CB5-AEAE-2C4DB8ADEAC8}"/>
              </a:ext>
            </a:extLst>
          </p:cNvPr>
          <p:cNvSpPr/>
          <p:nvPr/>
        </p:nvSpPr>
        <p:spPr>
          <a:xfrm>
            <a:off x="9301953" y="35459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2821460" y="35676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7238977" y="437411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458602" y="33964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nonuniform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B9A068-3E23-31DC-93A1-82CC9B57D9F2}"/>
              </a:ext>
            </a:extLst>
          </p:cNvPr>
          <p:cNvSpPr txBox="1">
            <a:spLocks/>
          </p:cNvSpPr>
          <p:nvPr/>
        </p:nvSpPr>
        <p:spPr>
          <a:xfrm>
            <a:off x="9796095" y="437411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shape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4560951" y="343652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6623927" y="35769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4560951" y="44051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ot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class read a </a:t>
            </a:r>
            <a:r>
              <a:rPr lang="en-GB" sz="3200" dirty="0" err="1">
                <a:solidFill>
                  <a:schemeClr val="bg1"/>
                </a:solidFill>
              </a:rPr>
              <a:t>nonficsion</a:t>
            </a:r>
            <a:r>
              <a:rPr lang="en-GB" sz="3200" dirty="0">
                <a:solidFill>
                  <a:schemeClr val="bg1"/>
                </a:solidFill>
              </a:rPr>
              <a:t> book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used </a:t>
            </a:r>
            <a:r>
              <a:rPr lang="en-GB" sz="3200" dirty="0" err="1">
                <a:solidFill>
                  <a:schemeClr val="bg1"/>
                </a:solidFill>
              </a:rPr>
              <a:t>noverbal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sinals</a:t>
            </a:r>
            <a:r>
              <a:rPr lang="en-GB" sz="3200" dirty="0">
                <a:solidFill>
                  <a:schemeClr val="bg1"/>
                </a:solidFill>
              </a:rPr>
              <a:t> to show they were listening.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class read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nonfiction</a:t>
            </a:r>
            <a:r>
              <a:rPr lang="en-GB" sz="3200" dirty="0">
                <a:solidFill>
                  <a:schemeClr val="bg1"/>
                </a:solidFill>
              </a:rPr>
              <a:t> book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used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nonverbal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signals</a:t>
            </a:r>
            <a:r>
              <a:rPr lang="en-GB" sz="3200" dirty="0">
                <a:solidFill>
                  <a:schemeClr val="bg1"/>
                </a:solidFill>
              </a:rPr>
              <a:t> to show they were listening.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class read a nonfiction book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used nonverbal signals to show they were listening.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non‑</a:t>
            </a:r>
            <a:r>
              <a:rPr lang="en-GB" sz="3400">
                <a:solidFill>
                  <a:schemeClr val="bg1"/>
                </a:solidFill>
              </a:rPr>
              <a:t>prophit</a:t>
            </a:r>
            <a:r>
              <a:rPr lang="en-GB" sz="3400" dirty="0">
                <a:solidFill>
                  <a:schemeClr val="bg1"/>
                </a:solidFill>
              </a:rPr>
              <a:t> group chose a </a:t>
            </a:r>
            <a:r>
              <a:rPr lang="en-GB" sz="3400" dirty="0" err="1">
                <a:solidFill>
                  <a:schemeClr val="bg1"/>
                </a:solidFill>
              </a:rPr>
              <a:t>nonvolent</a:t>
            </a:r>
            <a:r>
              <a:rPr lang="en-GB" sz="3400" dirty="0">
                <a:solidFill>
                  <a:schemeClr val="bg1"/>
                </a:solidFill>
              </a:rPr>
              <a:t> way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to solve the </a:t>
            </a:r>
            <a:r>
              <a:rPr lang="en-GB" sz="3400" dirty="0" err="1">
                <a:solidFill>
                  <a:schemeClr val="bg1"/>
                </a:solidFill>
              </a:rPr>
              <a:t>prublem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non‑profit </a:t>
            </a:r>
            <a:r>
              <a:rPr lang="en-GB" sz="3400" dirty="0">
                <a:solidFill>
                  <a:schemeClr val="bg1"/>
                </a:solidFill>
              </a:rPr>
              <a:t>group chose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nonviolent</a:t>
            </a:r>
            <a:r>
              <a:rPr lang="en-GB" sz="3400" dirty="0">
                <a:solidFill>
                  <a:schemeClr val="bg1"/>
                </a:solidFill>
              </a:rPr>
              <a:t> way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to solve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problem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non‑profit group chose a nonviolent way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to solve the problem.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5792" y="2006655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nonstop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nonsense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nonfiction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nonverbal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nonviolent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nonstick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nonessential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nonuniform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non-profit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nondescript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unbending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non-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profit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descript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845</Words>
  <Application>Microsoft Office PowerPoint</Application>
  <PresentationFormat>Widescreen</PresentationFormat>
  <Paragraphs>174</Paragraphs>
  <Slides>22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non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64</cp:revision>
  <dcterms:created xsi:type="dcterms:W3CDTF">2022-05-31T09:42:07Z</dcterms:created>
  <dcterms:modified xsi:type="dcterms:W3CDTF">2026-06-02T09:21:41Z</dcterms:modified>
</cp:coreProperties>
</file>